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3"/>
  </p:notesMasterIdLst>
  <p:sldIdLst>
    <p:sldId id="261" r:id="rId2"/>
  </p:sldIdLst>
  <p:sldSz cx="7775575" cy="10907713"/>
  <p:notesSz cx="7105650" cy="10239375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0000"/>
    <a:srgbClr val="613317"/>
    <a:srgbClr val="E94708"/>
    <a:srgbClr val="906E30"/>
    <a:srgbClr val="82582D"/>
    <a:srgbClr val="A4723A"/>
    <a:srgbClr val="664724"/>
    <a:srgbClr val="645226"/>
    <a:srgbClr val="640000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89" autoAdjust="0"/>
    <p:restoredTop sz="94660"/>
  </p:normalViewPr>
  <p:slideViewPr>
    <p:cSldViewPr snapToGrid="0">
      <p:cViewPr varScale="1">
        <p:scale>
          <a:sx n="55" d="100"/>
          <a:sy n="55" d="100"/>
        </p:scale>
        <p:origin x="2148" y="72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3079114" cy="513746"/>
          </a:xfrm>
          <a:prstGeom prst="rect">
            <a:avLst/>
          </a:prstGeom>
        </p:spPr>
        <p:txBody>
          <a:bodyPr vert="horz" lIns="94823" tIns="47412" rIns="94823" bIns="474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4894" y="2"/>
            <a:ext cx="3079114" cy="513746"/>
          </a:xfrm>
          <a:prstGeom prst="rect">
            <a:avLst/>
          </a:prstGeom>
        </p:spPr>
        <p:txBody>
          <a:bodyPr vert="horz" lIns="94823" tIns="47412" rIns="94823" bIns="47412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2017/4/7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20925" y="1277938"/>
            <a:ext cx="24638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23" tIns="47412" rIns="94823" bIns="474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565" y="4927701"/>
            <a:ext cx="5684520" cy="4031753"/>
          </a:xfrm>
          <a:prstGeom prst="rect">
            <a:avLst/>
          </a:prstGeom>
        </p:spPr>
        <p:txBody>
          <a:bodyPr vert="horz" lIns="94823" tIns="47412" rIns="94823" bIns="4741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725634"/>
            <a:ext cx="3079114" cy="513745"/>
          </a:xfrm>
          <a:prstGeom prst="rect">
            <a:avLst/>
          </a:prstGeom>
        </p:spPr>
        <p:txBody>
          <a:bodyPr vert="horz" lIns="94823" tIns="47412" rIns="94823" bIns="474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4894" y="9725634"/>
            <a:ext cx="3079114" cy="513745"/>
          </a:xfrm>
          <a:prstGeom prst="rect">
            <a:avLst/>
          </a:prstGeom>
        </p:spPr>
        <p:txBody>
          <a:bodyPr vert="horz" lIns="94823" tIns="47412" rIns="94823" bIns="47412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93CC5-A9B8-46A1-B8C3-70AA73E05DA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680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gif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6"/>
          <a:stretch/>
        </p:blipFill>
        <p:spPr>
          <a:xfrm>
            <a:off x="-9950" y="-57150"/>
            <a:ext cx="7787092" cy="9013924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50" y="8947890"/>
            <a:ext cx="7812000" cy="199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41857" y="1149512"/>
            <a:ext cx="3221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 smtClean="0">
                <a:solidFill>
                  <a:srgbClr val="613317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デュオフローラ</a:t>
            </a:r>
            <a:endParaRPr lang="en-US" sz="3200" dirty="0">
              <a:solidFill>
                <a:srgbClr val="613317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14502" y="1869372"/>
            <a:ext cx="372131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 smtClean="0">
                <a:solidFill>
                  <a:srgbClr val="613317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気軽にクラシック</a:t>
            </a:r>
            <a:endParaRPr lang="en-US" altLang="ja-JP" sz="3600" dirty="0" smtClean="0">
              <a:solidFill>
                <a:srgbClr val="613317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algn="ctr"/>
            <a:r>
              <a:rPr lang="ja-JP" altLang="en-US" sz="3600" dirty="0" smtClean="0">
                <a:solidFill>
                  <a:srgbClr val="613317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コンサート </a:t>
            </a:r>
            <a:r>
              <a:rPr lang="en-US" altLang="ja-JP" sz="2400" dirty="0" smtClean="0">
                <a:solidFill>
                  <a:srgbClr val="613317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vol.7</a:t>
            </a:r>
          </a:p>
          <a:p>
            <a:pPr algn="ctr"/>
            <a:r>
              <a:rPr lang="ja-JP" altLang="en-US" sz="1800" dirty="0" smtClean="0">
                <a:solidFill>
                  <a:srgbClr val="613317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～</a:t>
            </a:r>
            <a:r>
              <a:rPr lang="en-US" altLang="ja-JP" sz="1800" dirty="0">
                <a:solidFill>
                  <a:srgbClr val="613317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2</a:t>
            </a:r>
            <a:r>
              <a:rPr lang="ja-JP" altLang="en-US" sz="1800" dirty="0" err="1" smtClean="0">
                <a:solidFill>
                  <a:srgbClr val="613317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つの</a:t>
            </a:r>
            <a:r>
              <a:rPr lang="ja-JP" altLang="en-US" sz="1800" dirty="0" smtClean="0">
                <a:solidFill>
                  <a:srgbClr val="613317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ヴ</a:t>
            </a:r>
            <a:r>
              <a:rPr lang="ja-JP" altLang="en-US" sz="1800" dirty="0">
                <a:solidFill>
                  <a:srgbClr val="613317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ァイオリン</a:t>
            </a:r>
            <a:r>
              <a:rPr lang="ja-JP" altLang="en-US" sz="1800" dirty="0" smtClean="0">
                <a:solidFill>
                  <a:srgbClr val="613317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の響き～</a:t>
            </a:r>
            <a:endParaRPr lang="en-US" altLang="ja-JP" sz="1800" dirty="0" smtClean="0">
              <a:solidFill>
                <a:srgbClr val="613317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endParaRPr lang="en-US" altLang="ja-JP" sz="400" dirty="0" smtClean="0">
              <a:solidFill>
                <a:srgbClr val="613317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r>
              <a:rPr lang="en-US" altLang="ja-JP" sz="2400" dirty="0" smtClean="0">
                <a:solidFill>
                  <a:srgbClr val="613317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2017</a:t>
            </a:r>
            <a:r>
              <a:rPr lang="ja-JP" altLang="en-US" sz="2400" dirty="0" smtClean="0">
                <a:solidFill>
                  <a:srgbClr val="613317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年</a:t>
            </a:r>
            <a:r>
              <a:rPr lang="en-US" altLang="ja-JP" sz="4000" dirty="0" smtClean="0">
                <a:solidFill>
                  <a:srgbClr val="613317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4</a:t>
            </a:r>
            <a:r>
              <a:rPr lang="ja-JP" altLang="en-US" sz="2400" dirty="0" smtClean="0">
                <a:solidFill>
                  <a:srgbClr val="613317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月</a:t>
            </a:r>
            <a:r>
              <a:rPr lang="en-US" altLang="ja-JP" sz="4000" dirty="0" smtClean="0">
                <a:solidFill>
                  <a:srgbClr val="613317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15</a:t>
            </a:r>
            <a:r>
              <a:rPr lang="ja-JP" altLang="en-US" sz="2400" dirty="0" smtClean="0">
                <a:solidFill>
                  <a:srgbClr val="613317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日</a:t>
            </a:r>
            <a:r>
              <a:rPr lang="en-US" altLang="ja-JP" sz="2400" dirty="0" smtClean="0">
                <a:solidFill>
                  <a:srgbClr val="613317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(</a:t>
            </a:r>
            <a:r>
              <a:rPr lang="ja-JP" altLang="en-US" sz="2400" dirty="0" smtClean="0">
                <a:solidFill>
                  <a:srgbClr val="613317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土</a:t>
            </a:r>
            <a:r>
              <a:rPr lang="en-US" altLang="ja-JP" sz="2400" dirty="0" smtClean="0">
                <a:solidFill>
                  <a:srgbClr val="613317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)</a:t>
            </a:r>
          </a:p>
          <a:p>
            <a:endParaRPr lang="en-US" altLang="ja-JP" sz="500" dirty="0" smtClean="0">
              <a:solidFill>
                <a:srgbClr val="613317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r>
              <a:rPr lang="ja-JP" altLang="en-US" sz="2000" dirty="0" smtClean="0">
                <a:solidFill>
                  <a:srgbClr val="613317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パルテノン多摩 小ホール</a:t>
            </a:r>
            <a:endParaRPr lang="en-US" altLang="ja-JP" sz="2000" dirty="0">
              <a:solidFill>
                <a:srgbClr val="613317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r>
              <a:rPr lang="ja-JP" altLang="en-US" sz="900" dirty="0" smtClean="0">
                <a:solidFill>
                  <a:srgbClr val="613317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京王線・小田急線・多摩モノレール　多摩センター駅</a:t>
            </a:r>
            <a:r>
              <a:rPr lang="ja-JP" altLang="en-US" sz="900" dirty="0">
                <a:solidFill>
                  <a:srgbClr val="613317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下車</a:t>
            </a:r>
            <a:r>
              <a:rPr lang="ja-JP" altLang="en-US" sz="900" dirty="0" smtClean="0">
                <a:solidFill>
                  <a:srgbClr val="613317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徒歩５分</a:t>
            </a:r>
            <a:endParaRPr lang="en-US" altLang="ja-JP" sz="1400" dirty="0" smtClean="0">
              <a:solidFill>
                <a:srgbClr val="613317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44813" y="7190417"/>
            <a:ext cx="981465" cy="565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  <a:spcAft>
                <a:spcPts val="600"/>
              </a:spcAft>
            </a:pPr>
            <a:endParaRPr lang="zh-CN" altLang="en-US" sz="990" dirty="0">
              <a:solidFill>
                <a:srgbClr val="613317"/>
              </a:solidFill>
              <a:latin typeface="MS PGothic" pitchFamily="34" charset="-128"/>
              <a:ea typeface="MS PGothic" pitchFamily="34" charset="-128"/>
            </a:endParaRPr>
          </a:p>
          <a:p>
            <a:pPr algn="r">
              <a:lnSpc>
                <a:spcPct val="130000"/>
              </a:lnSpc>
              <a:spcAft>
                <a:spcPts val="600"/>
              </a:spcAft>
            </a:pPr>
            <a:r>
              <a:rPr lang="zh-CN" altLang="en-US" sz="990" dirty="0">
                <a:solidFill>
                  <a:srgbClr val="613317"/>
                </a:solidFill>
                <a:latin typeface="MS PGothic" pitchFamily="34" charset="-128"/>
                <a:ea typeface="MS PGothic" pitchFamily="34" charset="-128"/>
              </a:rPr>
              <a:t> </a:t>
            </a:r>
            <a:endParaRPr lang="en-US" sz="990" dirty="0">
              <a:solidFill>
                <a:srgbClr val="613317"/>
              </a:solidFill>
              <a:latin typeface="MS PGothic" pitchFamily="34" charset="-128"/>
              <a:ea typeface="MS PGothic" pitchFamily="34" charset="-12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61975" y="9466704"/>
            <a:ext cx="3672000" cy="0"/>
          </a:xfrm>
          <a:prstGeom prst="line">
            <a:avLst/>
          </a:prstGeom>
          <a:ln>
            <a:solidFill>
              <a:srgbClr val="61331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41"/>
          <a:stretch/>
        </p:blipFill>
        <p:spPr>
          <a:xfrm rot="16200000">
            <a:off x="4267912" y="550789"/>
            <a:ext cx="4005119" cy="2903541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561975" y="4651033"/>
            <a:ext cx="5232523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613317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　</a:t>
            </a:r>
            <a:r>
              <a:rPr lang="ja-JP" altLang="en-US" sz="2400" dirty="0" smtClean="0">
                <a:solidFill>
                  <a:srgbClr val="613317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開演</a:t>
            </a:r>
            <a:r>
              <a:rPr lang="ja-JP" altLang="en-US" sz="2800" dirty="0" smtClean="0">
                <a:solidFill>
                  <a:srgbClr val="613317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</a:t>
            </a:r>
            <a:r>
              <a:rPr lang="en-US" altLang="ja-JP" sz="2800" dirty="0" smtClean="0">
                <a:solidFill>
                  <a:srgbClr val="613317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15</a:t>
            </a:r>
            <a:r>
              <a:rPr lang="ja-JP" altLang="en-US" sz="2400" dirty="0" smtClean="0">
                <a:solidFill>
                  <a:srgbClr val="613317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時（開場</a:t>
            </a:r>
            <a:r>
              <a:rPr lang="en-US" altLang="ja-JP" sz="2400" dirty="0" smtClean="0">
                <a:solidFill>
                  <a:srgbClr val="613317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14</a:t>
            </a:r>
            <a:r>
              <a:rPr lang="ja-JP" altLang="en-US" sz="2400" dirty="0" smtClean="0">
                <a:solidFill>
                  <a:srgbClr val="613317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時</a:t>
            </a:r>
            <a:r>
              <a:rPr lang="en-US" altLang="ja-JP" sz="2400" dirty="0" smtClean="0">
                <a:solidFill>
                  <a:srgbClr val="613317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30</a:t>
            </a:r>
            <a:r>
              <a:rPr lang="ja-JP" altLang="en-US" sz="2400" dirty="0" smtClean="0">
                <a:solidFill>
                  <a:srgbClr val="613317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分）</a:t>
            </a:r>
            <a:endParaRPr kumimoji="1" lang="en-US" altLang="ja-JP" sz="2400" dirty="0" smtClean="0">
              <a:solidFill>
                <a:srgbClr val="613317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sz="2000" dirty="0">
                <a:solidFill>
                  <a:srgbClr val="613317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</a:t>
            </a:r>
            <a:r>
              <a:rPr lang="ja-JP" altLang="en-US" sz="2000" dirty="0" smtClean="0">
                <a:solidFill>
                  <a:srgbClr val="613317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</a:t>
            </a:r>
            <a:r>
              <a:rPr lang="ja-JP" altLang="en-US" sz="1800" dirty="0" smtClean="0">
                <a:solidFill>
                  <a:srgbClr val="613317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休憩なしの</a:t>
            </a:r>
            <a:r>
              <a:rPr lang="en-US" altLang="ja-JP" sz="1800" dirty="0" smtClean="0">
                <a:solidFill>
                  <a:srgbClr val="613317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1</a:t>
            </a:r>
            <a:r>
              <a:rPr lang="ja-JP" altLang="en-US" sz="1800" dirty="0" smtClean="0">
                <a:solidFill>
                  <a:srgbClr val="613317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時間のトーク付きコンサートです♪</a:t>
            </a:r>
            <a:endParaRPr lang="en-US" altLang="ja-JP" sz="1800" dirty="0" smtClean="0">
              <a:solidFill>
                <a:srgbClr val="613317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endParaRPr lang="en-US" altLang="ja-JP" sz="900" dirty="0">
              <a:solidFill>
                <a:srgbClr val="613317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sz="2800" dirty="0">
                <a:solidFill>
                  <a:srgbClr val="613317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</a:t>
            </a:r>
            <a:r>
              <a:rPr lang="ja-JP" altLang="en-US" sz="2800" dirty="0" smtClean="0">
                <a:solidFill>
                  <a:srgbClr val="613317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</a:t>
            </a:r>
            <a:r>
              <a:rPr kumimoji="1" lang="ja-JP" altLang="en-US" sz="2400" dirty="0" smtClean="0">
                <a:solidFill>
                  <a:srgbClr val="613317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全自由席　</a:t>
            </a:r>
            <a:r>
              <a:rPr kumimoji="1" lang="en-US" altLang="ja-JP" sz="2400" dirty="0" smtClean="0">
                <a:solidFill>
                  <a:srgbClr val="613317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1,000</a:t>
            </a:r>
            <a:r>
              <a:rPr kumimoji="1" lang="ja-JP" altLang="en-US" sz="2400" dirty="0" smtClean="0">
                <a:solidFill>
                  <a:srgbClr val="613317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円 </a:t>
            </a:r>
            <a:r>
              <a:rPr lang="ja-JP" altLang="en-US" sz="1800" dirty="0" smtClean="0">
                <a:solidFill>
                  <a:srgbClr val="613317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（</a:t>
            </a:r>
            <a:r>
              <a:rPr lang="en-US" altLang="ja-JP" sz="1800" dirty="0" smtClean="0">
                <a:solidFill>
                  <a:srgbClr val="613317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6</a:t>
            </a:r>
            <a:r>
              <a:rPr lang="ja-JP" altLang="en-US" sz="1800" dirty="0">
                <a:solidFill>
                  <a:srgbClr val="613317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歳</a:t>
            </a:r>
            <a:r>
              <a:rPr lang="ja-JP" altLang="en-US" sz="1800" dirty="0" smtClean="0">
                <a:solidFill>
                  <a:srgbClr val="613317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から入場可）</a:t>
            </a:r>
            <a:endParaRPr kumimoji="1" lang="ja-JP" altLang="en-US" sz="1800" dirty="0" smtClean="0">
              <a:solidFill>
                <a:srgbClr val="613317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endParaRPr kumimoji="1" lang="ja-JP" altLang="en-US" sz="2800" dirty="0">
              <a:solidFill>
                <a:srgbClr val="613317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00680" y="7337561"/>
            <a:ext cx="55366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613317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～</a:t>
            </a:r>
            <a:r>
              <a:rPr kumimoji="1" lang="ja-JP" altLang="en-US" sz="2400" dirty="0" smtClean="0">
                <a:solidFill>
                  <a:srgbClr val="613317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プログラム～</a:t>
            </a:r>
            <a:endParaRPr kumimoji="1" lang="en-US" altLang="ja-JP" sz="2400" dirty="0" smtClean="0">
              <a:solidFill>
                <a:srgbClr val="613317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sz="2000" dirty="0" smtClean="0">
                <a:solidFill>
                  <a:srgbClr val="613317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アメイジング</a:t>
            </a:r>
            <a:r>
              <a:rPr lang="ja-JP" altLang="en-US" sz="2000" dirty="0">
                <a:solidFill>
                  <a:srgbClr val="613317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・</a:t>
            </a:r>
            <a:r>
              <a:rPr lang="ja-JP" altLang="en-US" sz="2000" dirty="0" smtClean="0">
                <a:solidFill>
                  <a:srgbClr val="613317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グレイス、浜辺の歌、カノン、</a:t>
            </a:r>
            <a:endParaRPr lang="en-US" altLang="ja-JP" sz="2000" dirty="0" smtClean="0">
              <a:solidFill>
                <a:srgbClr val="613317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sz="2000" dirty="0" smtClean="0">
                <a:solidFill>
                  <a:srgbClr val="613317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バッハ　二つのヴァイオリンのための協奏曲</a:t>
            </a:r>
            <a:r>
              <a:rPr kumimoji="1" lang="ja-JP" altLang="en-US" sz="2000" dirty="0" smtClean="0">
                <a:solidFill>
                  <a:srgbClr val="613317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他</a:t>
            </a:r>
            <a:endParaRPr kumimoji="1" lang="ja-JP" altLang="en-US" sz="2000" dirty="0">
              <a:solidFill>
                <a:srgbClr val="613317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71243" y="9038418"/>
            <a:ext cx="1783816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2">
                    <a:lumMod val="10000"/>
                  </a:schemeClr>
                </a:solidFill>
              </a:rPr>
              <a:t>チケット取扱い</a:t>
            </a:r>
            <a:endParaRPr kumimoji="1" lang="ja-JP" alt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14518" y="9505229"/>
            <a:ext cx="34147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800" dirty="0">
                <a:solidFill>
                  <a:schemeClr val="bg2">
                    <a:lumMod val="10000"/>
                  </a:schemeClr>
                </a:solidFill>
              </a:rPr>
              <a:t>☆</a:t>
            </a:r>
            <a:r>
              <a:rPr kumimoji="1" lang="ja-JP" altLang="en-US" sz="1800" dirty="0" smtClean="0">
                <a:solidFill>
                  <a:schemeClr val="bg2">
                    <a:lumMod val="10000"/>
                  </a:schemeClr>
                </a:solidFill>
              </a:rPr>
              <a:t>気軽にクラシック事務局（鈴木）</a:t>
            </a:r>
            <a:endParaRPr kumimoji="1" lang="en-US" altLang="ja-JP" sz="18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kumimoji="1" lang="ja-JP" altLang="en-US" sz="1800" dirty="0" smtClean="0">
                <a:solidFill>
                  <a:schemeClr val="bg2">
                    <a:lumMod val="10000"/>
                  </a:schemeClr>
                </a:solidFill>
              </a:rPr>
              <a:t>　　　０４２－７３５－１５０７</a:t>
            </a:r>
            <a:endParaRPr kumimoji="1" lang="en-US" altLang="ja-JP" sz="18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ja-JP" altLang="en-US" sz="1800" dirty="0" smtClean="0">
                <a:solidFill>
                  <a:schemeClr val="bg2">
                    <a:lumMod val="10000"/>
                  </a:schemeClr>
                </a:solidFill>
              </a:rPr>
              <a:t>☆チケットパルテノン</a:t>
            </a:r>
            <a:endParaRPr lang="en-US" altLang="ja-JP" sz="18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ja-JP" altLang="en-US" sz="1800" dirty="0" smtClean="0">
                <a:solidFill>
                  <a:schemeClr val="bg2">
                    <a:lumMod val="10000"/>
                  </a:schemeClr>
                </a:solidFill>
              </a:rPr>
              <a:t>　　　０４２－３７６－８１８１</a:t>
            </a:r>
            <a:endParaRPr kumimoji="1" lang="en-US" altLang="ja-JP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89029" y="6141728"/>
            <a:ext cx="61580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srgbClr val="613317"/>
                </a:solidFill>
              </a:rPr>
              <a:t>　</a:t>
            </a:r>
            <a:r>
              <a:rPr lang="ja-JP" altLang="en-US" sz="1200" dirty="0" smtClean="0">
                <a:solidFill>
                  <a:srgbClr val="613317"/>
                </a:solidFill>
              </a:rPr>
              <a:t>　</a:t>
            </a:r>
            <a:r>
              <a:rPr lang="ja-JP" altLang="en-US" sz="1200" dirty="0">
                <a:solidFill>
                  <a:srgbClr val="613317"/>
                </a:solidFill>
              </a:rPr>
              <a:t>　</a:t>
            </a:r>
            <a:r>
              <a:rPr lang="ja-JP" altLang="en-US" sz="1200" dirty="0">
                <a:solidFill>
                  <a:srgbClr val="613317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東京藝術大学卒業、同大学院修了。プラハ国立芸術院留学。元プラハ交響楽団</a:t>
            </a:r>
            <a:endParaRPr lang="en-US" altLang="ja-JP" sz="1200" dirty="0">
              <a:solidFill>
                <a:srgbClr val="613317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sz="1200" dirty="0" smtClean="0">
                <a:solidFill>
                  <a:srgbClr val="613317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　　ヴァイオリン奏者。</a:t>
            </a:r>
            <a:r>
              <a:rPr kumimoji="1" lang="ja-JP" altLang="en-US" sz="1200" dirty="0" smtClean="0">
                <a:solidFill>
                  <a:srgbClr val="613317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現在、桐朋学園大学音楽部</a:t>
            </a:r>
            <a:r>
              <a:rPr lang="ja-JP" altLang="en-US" sz="1200" dirty="0" smtClean="0">
                <a:solidFill>
                  <a:srgbClr val="613317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附</a:t>
            </a:r>
            <a:r>
              <a:rPr kumimoji="1" lang="ja-JP" altLang="en-US" sz="1200" dirty="0" smtClean="0">
                <a:solidFill>
                  <a:srgbClr val="613317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属音楽教室講師。</a:t>
            </a:r>
            <a:endParaRPr kumimoji="1" lang="en-US" altLang="ja-JP" sz="1200" dirty="0" smtClean="0">
              <a:solidFill>
                <a:srgbClr val="613317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sz="2000" dirty="0" smtClean="0">
                <a:solidFill>
                  <a:srgbClr val="613317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　</a:t>
            </a:r>
            <a:r>
              <a:rPr lang="ja-JP" altLang="en-US" sz="1200" dirty="0" smtClean="0">
                <a:solidFill>
                  <a:srgbClr val="613317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東京音楽大学卒業。ハンガリー国立リスト音楽院留学。元メキシコ、アカデミア・</a:t>
            </a:r>
            <a:endParaRPr lang="en-US" altLang="ja-JP" sz="1200" dirty="0" smtClean="0">
              <a:solidFill>
                <a:srgbClr val="613317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sz="1200" dirty="0" smtClean="0">
                <a:solidFill>
                  <a:srgbClr val="613317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　　ユリ子・クロヌマ講師。現在、自由学園非常勤講師。昭和音楽大学付属音楽教室講師。</a:t>
            </a:r>
            <a:endParaRPr kumimoji="1" lang="ja-JP" altLang="en-US" sz="1200" dirty="0">
              <a:solidFill>
                <a:srgbClr val="613317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11367" y="7131901"/>
            <a:ext cx="22816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613317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ピアノ：半澤佑果</a:t>
            </a:r>
            <a:endParaRPr kumimoji="1" lang="ja-JP" altLang="en-US" sz="2000" dirty="0">
              <a:solidFill>
                <a:srgbClr val="613317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51256" y="6108310"/>
            <a:ext cx="121058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613317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齋藤咲恵</a:t>
            </a:r>
            <a:endParaRPr kumimoji="1" lang="en-US" altLang="ja-JP" sz="2000" dirty="0" smtClean="0">
              <a:solidFill>
                <a:srgbClr val="613317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sz="1200" dirty="0" smtClean="0">
                <a:solidFill>
                  <a:srgbClr val="613317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   ヴァイオリン</a:t>
            </a:r>
            <a:endParaRPr lang="en-US" altLang="ja-JP" sz="1200" dirty="0" smtClean="0">
              <a:solidFill>
                <a:srgbClr val="613317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kumimoji="1" lang="ja-JP" altLang="en-US" sz="2000" dirty="0" smtClean="0">
                <a:solidFill>
                  <a:srgbClr val="613317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鈴木葉子</a:t>
            </a:r>
            <a:endParaRPr kumimoji="1" lang="en-US" altLang="ja-JP" sz="2000" dirty="0" smtClean="0">
              <a:solidFill>
                <a:srgbClr val="613317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sz="1200" dirty="0" smtClean="0">
                <a:solidFill>
                  <a:srgbClr val="613317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   ヴァイオリン</a:t>
            </a:r>
            <a:endParaRPr kumimoji="1" lang="ja-JP" altLang="en-US" sz="1200" dirty="0">
              <a:solidFill>
                <a:srgbClr val="613317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355059" y="761256"/>
            <a:ext cx="16741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>
                <a:solidFill>
                  <a:srgbClr val="613317"/>
                </a:solidFill>
                <a:latin typeface="French Script MT" panose="03020402040607040605" pitchFamily="66" charset="0"/>
                <a:ea typeface="HGP創英角ﾎﾟｯﾌﾟ体" panose="040B0A00000000000000" pitchFamily="50" charset="-128"/>
              </a:rPr>
              <a:t>Duo Flora</a:t>
            </a:r>
            <a:endParaRPr kumimoji="1" lang="ja-JP" altLang="en-US" sz="3600" dirty="0">
              <a:solidFill>
                <a:srgbClr val="613317"/>
              </a:solidFill>
              <a:latin typeface="French Script MT" panose="03020402040607040605" pitchFamily="66" charset="0"/>
              <a:ea typeface="HGP創英角ﾎﾟｯﾌﾟ体" panose="040B0A00000000000000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7839" y="9171707"/>
            <a:ext cx="2260536" cy="1529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72</Words>
  <Application>Microsoft Office PowerPoint</Application>
  <PresentationFormat>ユーザー設定</PresentationFormat>
  <Paragraphs>34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HGP創英角ﾎﾟｯﾌﾟ体</vt:lpstr>
      <vt:lpstr>HGP明朝B</vt:lpstr>
      <vt:lpstr>HGP明朝E</vt:lpstr>
      <vt:lpstr>HG明朝B</vt:lpstr>
      <vt:lpstr>HG明朝E</vt:lpstr>
      <vt:lpstr>MS PGothic</vt:lpstr>
      <vt:lpstr>MS PGothic</vt:lpstr>
      <vt:lpstr>Arial</vt:lpstr>
      <vt:lpstr>Calibri</vt:lpstr>
      <vt:lpstr>Calibri Light</vt:lpstr>
      <vt:lpstr>French Script MT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2016-07-28T23:03:25Z</dcterms:created>
  <dcterms:modified xsi:type="dcterms:W3CDTF">2017-04-07T13:54:32Z</dcterms:modified>
</cp:coreProperties>
</file>